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71" autoAdjust="0"/>
  </p:normalViewPr>
  <p:slideViewPr>
    <p:cSldViewPr>
      <p:cViewPr varScale="1">
        <p:scale>
          <a:sx n="68" d="100"/>
          <a:sy n="68" d="100"/>
        </p:scale>
        <p:origin x="142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791551"/>
            <a:ext cx="8334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Логические блоки </a:t>
            </a:r>
            <a:r>
              <a:rPr lang="ru-RU" sz="5400" dirty="0" err="1">
                <a:latin typeface="Times New Roman" pitchFamily="18" charset="0"/>
                <a:cs typeface="Times New Roman" pitchFamily="18" charset="0"/>
              </a:rPr>
              <a:t>Дьенеша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К\Desktop\hello_html_m6dc1d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838" y="1988840"/>
            <a:ext cx="5409569" cy="405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24128" y="3212976"/>
            <a:ext cx="31500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014901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4345"/>
            <a:ext cx="84969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Для первого знакомства с карточками используются следующие упражнения: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Нужно выбрать все фигуры, соответствующие данному знаку ( разложить по коробкам со значками)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“Какой фигуры не хватает” Квадрат разделите на 9 частей. В 8 из них определенные значки. ребенок должен понять и объяснить, какой фигуры не хватает. В квадрате может быть указан один или два признака фигурки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“Загадки” Для этой игры понадобятся карточки-загадки, на которых нарисованы 2 свойства фигуры. В пустое окошко ребенок должен положить подходящую фигуру.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“Волшебный кубик” На грани кубика наклейте символы-знаки. Ребенок бросает кубик и выбирает соответствующие фигуры. Если кубиков 2,3,4 можно усложнять игру и выбирать фигуры с опорой на 2,3,4 свойства.</a:t>
            </a:r>
          </a:p>
        </p:txBody>
      </p:sp>
      <p:pic>
        <p:nvPicPr>
          <p:cNvPr id="9218" name="Picture 2" descr="https://cf.ppt-online.org/files/slide/d/dvDiEXCONshMIB2nQa4wHeFurfAPmJxk5TLqyV/slide-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222607"/>
            <a:ext cx="4752528" cy="250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658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900igr.net/up/datas/239368/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5"/>
            <a:ext cx="8496944" cy="55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260649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Объединение множеств: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870158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7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помощь педагогу выпущены альбомы со схемами и заданиями по возрастам</a:t>
            </a:r>
          </a:p>
        </p:txBody>
      </p:sp>
      <p:pic>
        <p:nvPicPr>
          <p:cNvPr id="11268" name="Picture 4" descr="http://corvet-igra.ru/wp-content/uploads/2018/03/bloki-denesha-nab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86" y="1184607"/>
            <a:ext cx="8137378" cy="542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664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8"/>
            <a:ext cx="8928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Работа с логическими блоками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Дьенеша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поможет не только хорошо усвоить 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программный материал детского сада,  но и подготовит детей к изучению 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математики, геометрии и информатики в школе. 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s://ds04.infourok.ru/uploads/ex/0123/00111822-41a59bb7/hello_html_m6dc1d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84087"/>
            <a:ext cx="6480720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612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A3A2C6-D9B3-447F-B19C-84757D427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5436096" cy="40770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AB1916-8B66-42E4-8806-B403805E47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4" t="15350" b="9050"/>
          <a:stretch/>
        </p:blipFill>
        <p:spPr>
          <a:xfrm>
            <a:off x="5441598" y="1340768"/>
            <a:ext cx="351202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39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41A231-43B1-4C18-803D-D7B69F964C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r="16383" b="24800"/>
          <a:stretch/>
        </p:blipFill>
        <p:spPr>
          <a:xfrm>
            <a:off x="683568" y="1052736"/>
            <a:ext cx="4176464" cy="51304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4429CC-9A9C-413F-9FE1-977354D48D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19551" r="3311" b="23750"/>
          <a:stretch/>
        </p:blipFill>
        <p:spPr>
          <a:xfrm>
            <a:off x="5076056" y="1196752"/>
            <a:ext cx="3600400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80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FC3AF5-C150-4994-A8A1-D14746C5BD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4" t="17451" r="1443" b="26900"/>
          <a:stretch/>
        </p:blipFill>
        <p:spPr>
          <a:xfrm>
            <a:off x="323528" y="908720"/>
            <a:ext cx="3816423" cy="38164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1B3B30-7E36-47E2-805C-C7753DC4B6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r="5178" b="27950"/>
          <a:stretch/>
        </p:blipFill>
        <p:spPr>
          <a:xfrm>
            <a:off x="4788024" y="2348880"/>
            <a:ext cx="3656041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37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A3AC9-571C-481E-939C-3F2D91EC87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СРЕДНЯЯ ГРУППА</a:t>
            </a:r>
            <a:br>
              <a:rPr lang="ru-RU" dirty="0"/>
            </a:br>
            <a:r>
              <a:rPr lang="ru-RU" dirty="0"/>
              <a:t>Фотоотчет 09.21-12.21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1799AE-3E42-41C4-ADD7-E64671901D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583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C4E015-0A03-4830-BEBE-EB509C57C2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6" t="21650" r="20119" b="25851"/>
          <a:stretch/>
        </p:blipFill>
        <p:spPr>
          <a:xfrm>
            <a:off x="539552" y="1340768"/>
            <a:ext cx="2901922" cy="46805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BFC2E9-5DA7-407E-9E82-DE833FE002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" t="17486" r="10781" b="25850"/>
          <a:stretch/>
        </p:blipFill>
        <p:spPr>
          <a:xfrm>
            <a:off x="4432573" y="548680"/>
            <a:ext cx="4143053" cy="49685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1CBB68-87D1-4824-9073-068F01B4CC5C}"/>
              </a:ext>
            </a:extLst>
          </p:cNvPr>
          <p:cNvSpPr txBox="1"/>
          <p:nvPr/>
        </p:nvSpPr>
        <p:spPr>
          <a:xfrm>
            <a:off x="611560" y="54868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Игра «Разложи фигуры по образцу»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1AB27A-0FF4-423E-96B1-BA7F04D305CB}"/>
              </a:ext>
            </a:extLst>
          </p:cNvPr>
          <p:cNvSpPr txBox="1"/>
          <p:nvPr/>
        </p:nvSpPr>
        <p:spPr>
          <a:xfrm>
            <a:off x="601148" y="54868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Игра «Разложи фигуры по образцу»</a:t>
            </a:r>
          </a:p>
        </p:txBody>
      </p:sp>
    </p:spTree>
    <p:extLst>
      <p:ext uri="{BB962C8B-B14F-4D97-AF65-F5344CB8AC3E}">
        <p14:creationId xmlns:p14="http://schemas.microsoft.com/office/powerpoint/2010/main" val="2910595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CEF75A5-8C33-4F37-ABB1-B152308A6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692696"/>
            <a:ext cx="2386608" cy="426376"/>
          </a:xfrm>
        </p:spPr>
        <p:txBody>
          <a:bodyPr>
            <a:normAutofit fontScale="90000"/>
          </a:bodyPr>
          <a:lstStyle/>
          <a:p>
            <a:r>
              <a:rPr lang="ru-RU" sz="1800" dirty="0"/>
              <a:t>Игра «Разложи фигуры по образцу»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5815D1-1EEB-444C-AC74-822088C280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" t="18500" r="10781" b="26900"/>
          <a:stretch/>
        </p:blipFill>
        <p:spPr>
          <a:xfrm>
            <a:off x="251520" y="1412776"/>
            <a:ext cx="4108610" cy="49685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3B786C-E411-4451-B170-9729A46826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19551" b="27950"/>
          <a:stretch/>
        </p:blipFill>
        <p:spPr>
          <a:xfrm>
            <a:off x="4373660" y="1595113"/>
            <a:ext cx="4522066" cy="42844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2C00C7-4A29-4763-86B7-4726F0ED8B96}"/>
              </a:ext>
            </a:extLst>
          </p:cNvPr>
          <p:cNvSpPr txBox="1"/>
          <p:nvPr/>
        </p:nvSpPr>
        <p:spPr>
          <a:xfrm>
            <a:off x="5580112" y="413712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Покажи и назови нужную геометрическую фигуру</a:t>
            </a:r>
          </a:p>
        </p:txBody>
      </p:sp>
    </p:spTree>
    <p:extLst>
      <p:ext uri="{BB962C8B-B14F-4D97-AF65-F5344CB8AC3E}">
        <p14:creationId xmlns:p14="http://schemas.microsoft.com/office/powerpoint/2010/main" val="3592270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24744"/>
            <a:ext cx="66064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Автор игрового подхода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 развитию детей, идея которого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заключается в освоении детьми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математики посредством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увлекательных логических игр.</a:t>
            </a:r>
          </a:p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Золтан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Пал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Дьенеш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(1916—2014) —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венгерский математик, психолог и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педагог, профессор 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Шербрукского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университета. </a:t>
            </a:r>
          </a:p>
        </p:txBody>
      </p:sp>
      <p:pic>
        <p:nvPicPr>
          <p:cNvPr id="2050" name="Picture 2" descr="https://persons-info.com/userfiles/image/persons/80000-90000/86000-87000/86205/DENESH_Zoltan_Pa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24944"/>
            <a:ext cx="3577409" cy="363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041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96B61DA-6E2B-418C-86D4-1BB6D58C0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" t="17677" b="25989"/>
          <a:stretch/>
        </p:blipFill>
        <p:spPr>
          <a:xfrm>
            <a:off x="457200" y="1844824"/>
            <a:ext cx="4824536" cy="491033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CA5A35-F4E5-439B-B36A-81133A28D1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t="18500" r="10781" b="26900"/>
          <a:stretch/>
        </p:blipFill>
        <p:spPr>
          <a:xfrm>
            <a:off x="5300637" y="2204864"/>
            <a:ext cx="3550548" cy="40136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E24F7A-EE45-4FC1-BBDA-19FAD431A9A0}"/>
              </a:ext>
            </a:extLst>
          </p:cNvPr>
          <p:cNvSpPr txBox="1"/>
          <p:nvPr/>
        </p:nvSpPr>
        <p:spPr>
          <a:xfrm>
            <a:off x="3707904" y="69269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Покажи и назови определенную фигуру</a:t>
            </a:r>
          </a:p>
        </p:txBody>
      </p:sp>
    </p:spTree>
    <p:extLst>
      <p:ext uri="{BB962C8B-B14F-4D97-AF65-F5344CB8AC3E}">
        <p14:creationId xmlns:p14="http://schemas.microsoft.com/office/powerpoint/2010/main" val="3021340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2522F2C-865C-4D01-BEEF-E38564318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" t="15590" r="5671" b="11384"/>
          <a:stretch/>
        </p:blipFill>
        <p:spPr>
          <a:xfrm>
            <a:off x="2411760" y="620688"/>
            <a:ext cx="4114800" cy="600075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C05E4C-DBB6-4F3B-9BB0-2285B732C2F7}"/>
              </a:ext>
            </a:extLst>
          </p:cNvPr>
          <p:cNvSpPr txBox="1"/>
          <p:nvPr/>
        </p:nvSpPr>
        <p:spPr>
          <a:xfrm>
            <a:off x="6876256" y="476672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Аппликация «Домик из блоков»</a:t>
            </a:r>
          </a:p>
        </p:txBody>
      </p:sp>
    </p:spTree>
    <p:extLst>
      <p:ext uri="{BB962C8B-B14F-4D97-AF65-F5344CB8AC3E}">
        <p14:creationId xmlns:p14="http://schemas.microsoft.com/office/powerpoint/2010/main" val="3109192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CE65F8-75D1-4053-B72E-8682EF7375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18500" b="29000"/>
          <a:stretch/>
        </p:blipFill>
        <p:spPr>
          <a:xfrm>
            <a:off x="107504" y="476672"/>
            <a:ext cx="4715736" cy="45542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7DBF28-F76B-4D84-AB91-EC74549B81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18242" b="26900"/>
          <a:stretch/>
        </p:blipFill>
        <p:spPr>
          <a:xfrm>
            <a:off x="4716016" y="1844824"/>
            <a:ext cx="4309186" cy="42662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D43551-8C0B-4DEE-9B42-3F187C771FB7}"/>
              </a:ext>
            </a:extLst>
          </p:cNvPr>
          <p:cNvSpPr txBox="1"/>
          <p:nvPr/>
        </p:nvSpPr>
        <p:spPr>
          <a:xfrm>
            <a:off x="5364088" y="620688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Игра «Собери рисунок из блоков»</a:t>
            </a:r>
          </a:p>
        </p:txBody>
      </p:sp>
    </p:spTree>
    <p:extLst>
      <p:ext uri="{BB962C8B-B14F-4D97-AF65-F5344CB8AC3E}">
        <p14:creationId xmlns:p14="http://schemas.microsoft.com/office/powerpoint/2010/main" val="335998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5F9F39-E5F0-4495-B768-AC135891F5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17450" b="29001"/>
          <a:stretch/>
        </p:blipFill>
        <p:spPr>
          <a:xfrm>
            <a:off x="2023900" y="1052736"/>
            <a:ext cx="5096200" cy="50201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355CDD-55DD-4E27-B4FB-FCA36ACB805D}"/>
              </a:ext>
            </a:extLst>
          </p:cNvPr>
          <p:cNvSpPr txBox="1"/>
          <p:nvPr/>
        </p:nvSpPr>
        <p:spPr>
          <a:xfrm>
            <a:off x="611560" y="437183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Фигурка из блоков «Мышка»</a:t>
            </a:r>
          </a:p>
        </p:txBody>
      </p:sp>
    </p:spTree>
    <p:extLst>
      <p:ext uri="{BB962C8B-B14F-4D97-AF65-F5344CB8AC3E}">
        <p14:creationId xmlns:p14="http://schemas.microsoft.com/office/powerpoint/2010/main" val="2087625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54266F-7764-40CD-82E9-6D813F2632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4581128" cy="45811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0B557C-1C97-4A78-822E-CF075CB13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98476"/>
            <a:ext cx="3861048" cy="38610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07C46A-5AC4-4BE0-BF1B-72BA0D73D0E2}"/>
              </a:ext>
            </a:extLst>
          </p:cNvPr>
          <p:cNvSpPr txBox="1"/>
          <p:nvPr/>
        </p:nvSpPr>
        <p:spPr>
          <a:xfrm>
            <a:off x="4860032" y="404664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Фигурка из блоков «Кораблик»</a:t>
            </a:r>
          </a:p>
        </p:txBody>
      </p:sp>
    </p:spTree>
    <p:extLst>
      <p:ext uri="{BB962C8B-B14F-4D97-AF65-F5344CB8AC3E}">
        <p14:creationId xmlns:p14="http://schemas.microsoft.com/office/powerpoint/2010/main" val="1309252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AC515B-9B63-4BEA-8C6F-A359437385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437112" cy="44371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B74687-558B-4904-B3EF-324A44BA9A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5469" y="1891097"/>
            <a:ext cx="4101075" cy="30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1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BF6D29-7DCA-4B2C-BD3F-473C9E7FF2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19" y="1711077"/>
            <a:ext cx="4581128" cy="34358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B4F34B-3CFE-4EC7-A74F-2E1C3FC625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9331" y="1310342"/>
            <a:ext cx="4941168" cy="370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96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EDA068A-A05F-42F4-85D5-2B422D65B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3" t="17677" b="11385"/>
          <a:stretch/>
        </p:blipFill>
        <p:spPr>
          <a:xfrm>
            <a:off x="971600" y="653803"/>
            <a:ext cx="4004155" cy="555039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C4B3-01E2-478A-93DB-8B3BFC92D4F8}"/>
              </a:ext>
            </a:extLst>
          </p:cNvPr>
          <p:cNvSpPr txBox="1"/>
          <p:nvPr/>
        </p:nvSpPr>
        <p:spPr>
          <a:xfrm>
            <a:off x="5076056" y="836712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«Распределение по цвету и форме»</a:t>
            </a:r>
          </a:p>
        </p:txBody>
      </p:sp>
    </p:spTree>
    <p:extLst>
      <p:ext uri="{BB962C8B-B14F-4D97-AF65-F5344CB8AC3E}">
        <p14:creationId xmlns:p14="http://schemas.microsoft.com/office/powerpoint/2010/main" val="1813159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EADDBC7-39DD-4E51-AD5B-1F2C2BB4E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«Клоун»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7ECC77-4C24-41AF-99A2-E97282288F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b="26900"/>
          <a:stretch/>
        </p:blipFill>
        <p:spPr>
          <a:xfrm>
            <a:off x="457200" y="1772816"/>
            <a:ext cx="4788777" cy="47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01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3F9C9F7-F704-4BBB-9A5A-DA26539CB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" t="17677" r="5671" b="11385"/>
          <a:stretch/>
        </p:blipFill>
        <p:spPr>
          <a:xfrm>
            <a:off x="457200" y="1353649"/>
            <a:ext cx="3885424" cy="5504351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AF4E379-2A9B-4FBF-B673-F8FF7D362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Игра «Посчитай сколько кругов каждого цвета»</a:t>
            </a:r>
          </a:p>
        </p:txBody>
      </p:sp>
    </p:spTree>
    <p:extLst>
      <p:ext uri="{BB962C8B-B14F-4D97-AF65-F5344CB8AC3E}">
        <p14:creationId xmlns:p14="http://schemas.microsoft.com/office/powerpoint/2010/main" val="3865253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09450"/>
            <a:ext cx="4878667" cy="388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8683"/>
            <a:ext cx="89644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Логические блоки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Дьенеша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представляют собой набор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из 48 геометрических фигур, характеризуется четырьмя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признакми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четырех форм (треугольник, круг, квадрат, прямоугольник);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трёх цветов (красный, желтый, синий);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двух размеров (большой, маленький);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двух видов толщины (толстый, тонкий).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наборе нет ни одной одинаковой фигуры.</a:t>
            </a:r>
          </a:p>
        </p:txBody>
      </p:sp>
    </p:spTree>
    <p:extLst>
      <p:ext uri="{BB962C8B-B14F-4D97-AF65-F5344CB8AC3E}">
        <p14:creationId xmlns:p14="http://schemas.microsoft.com/office/powerpoint/2010/main" val="2663492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B90E2DB-5307-FEB5-F413-00C7ACC94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7" r="8745"/>
          <a:stretch/>
        </p:blipFill>
        <p:spPr>
          <a:xfrm rot="5400000">
            <a:off x="400009" y="1636148"/>
            <a:ext cx="4962881" cy="4804167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1155BCB-12F5-B458-0E58-C1BA93F1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/>
          <a:lstStyle/>
          <a:p>
            <a:r>
              <a:rPr lang="ru-RU" dirty="0"/>
              <a:t>Игра «Послушай и покажи»</a:t>
            </a:r>
          </a:p>
        </p:txBody>
      </p:sp>
    </p:spTree>
    <p:extLst>
      <p:ext uri="{BB962C8B-B14F-4D97-AF65-F5344CB8AC3E}">
        <p14:creationId xmlns:p14="http://schemas.microsoft.com/office/powerpoint/2010/main" val="3932964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2669979-1E3C-A5C6-7D51-F61967B5F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335" y="2649121"/>
            <a:ext cx="4130115" cy="3097585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9D69699-47D6-2E0C-9E86-CCA93A1A4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«3 признака»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3033DC-0EDF-CE88-0D90-68DC90DDD3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7823" y="2361089"/>
            <a:ext cx="4130116" cy="30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65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9885AA8-87C7-44A6-0DFA-146116FAA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85" y="1605075"/>
            <a:ext cx="5378254" cy="4033689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C71A426-78EE-4253-3A22-4042F21E0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A610D6-4E96-6E62-9823-15849E39B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0271" y="1924518"/>
            <a:ext cx="5013176" cy="375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52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4396994-C523-8139-7181-1CE98F811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СТАРШАЯ ГРУППА</a:t>
            </a:r>
            <a:br>
              <a:rPr lang="ru-RU" dirty="0"/>
            </a:br>
            <a:r>
              <a:rPr lang="ru-RU" dirty="0"/>
              <a:t>СЕНТЯБРЬ 2022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FB88D6-6BD6-8CAC-51C4-A13FF8BE56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0" b="17451"/>
          <a:stretch/>
        </p:blipFill>
        <p:spPr>
          <a:xfrm>
            <a:off x="179512" y="1591056"/>
            <a:ext cx="3088030" cy="50405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165282-0EF3-7DE1-A095-CB23832DB1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0"/>
          <a:stretch/>
        </p:blipFill>
        <p:spPr>
          <a:xfrm>
            <a:off x="4860032" y="1591056"/>
            <a:ext cx="3088030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33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40EEEC7-E9DC-F57E-CC81-FD45E9D52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2448272" cy="5437205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88CA8AC-A89F-E7AA-740E-0BA29BFE3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Игра «По контуру»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BE3D41-1EF7-C4D5-0C11-422D935EA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3" b="21568"/>
          <a:stretch/>
        </p:blipFill>
        <p:spPr>
          <a:xfrm>
            <a:off x="5076056" y="1479112"/>
            <a:ext cx="308803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678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BC4A28F-3D5C-1AFC-6F17-F19C6AEF7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НОЯБРЬ 2022</a:t>
            </a:r>
            <a:br>
              <a:rPr lang="ru-RU" dirty="0"/>
            </a:br>
            <a:r>
              <a:rPr lang="ru-RU" dirty="0"/>
              <a:t>Игра «Что объединяет?. Обручи».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8833675-70AD-9AA5-2E78-4623D9131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5" y="1521484"/>
            <a:ext cx="5336516" cy="533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992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8A032FA-0C6C-FFBC-1D63-5847D639F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91056"/>
            <a:ext cx="4677940" cy="4677940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C8B7BBC-C894-DE23-BA4A-1D6AE634D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Игра «Внутри. Вне».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5BF5F8-DA51-D8E1-DA10-C044EC5C7D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452" y="1637835"/>
            <a:ext cx="3717032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977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7D04236-26F5-F487-57F9-67A21F17C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29" y="1879533"/>
            <a:ext cx="4969941" cy="4969941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BB4A9B8-FA2F-CDD7-AE27-3454D0B07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Игра «Измени 1 признак»</a:t>
            </a:r>
          </a:p>
        </p:txBody>
      </p:sp>
    </p:spTree>
    <p:extLst>
      <p:ext uri="{BB962C8B-B14F-4D97-AF65-F5344CB8AC3E}">
        <p14:creationId xmlns:p14="http://schemas.microsoft.com/office/powerpoint/2010/main" val="20094060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91FCBEA-24E8-04D8-BC38-94A21452D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556776"/>
            <a:ext cx="5257973" cy="5257973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E2631B9-6DCB-2CD2-18D2-492607CD2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Игра «Измени 1 признак».</a:t>
            </a:r>
          </a:p>
        </p:txBody>
      </p:sp>
    </p:spTree>
    <p:extLst>
      <p:ext uri="{BB962C8B-B14F-4D97-AF65-F5344CB8AC3E}">
        <p14:creationId xmlns:p14="http://schemas.microsoft.com/office/powerpoint/2010/main" val="38283105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7480828-B47C-BA10-E145-DA6924699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1541"/>
            <a:ext cx="8229600" cy="1252728"/>
          </a:xfrm>
        </p:spPr>
        <p:txBody>
          <a:bodyPr>
            <a:normAutofit fontScale="9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200" dirty="0"/>
              <a:t>ЯНВАРЬ</a:t>
            </a:r>
            <a:br>
              <a:rPr lang="ru-RU" dirty="0"/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.«Где спряталась картинка?»</a:t>
            </a:r>
            <a:b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– Развитие логического мышления, умения кодировать информацию</a:t>
            </a:r>
            <a:b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свойствах предметов с помощью знаков – символов и декодировать ее.</a:t>
            </a:r>
            <a:b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2F9C3E2-7533-EC40-BB19-6EA65398A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8" y="1540756"/>
            <a:ext cx="4618856" cy="461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D70BD5-D8F1-4765-8594-E16A3B933A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7" y="2603845"/>
            <a:ext cx="3933056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36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9"/>
            <a:ext cx="864096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Игры с логическими блоками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Дьенеша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позволяют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Познакомить с формой, цветом, размером, толщиной объектов.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Развивать пространственные представления.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Развивать логическое мышление, представление о множестве,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операции над множествами (сравнение, разбиение, классификация, абстрагирование, кодирование и декодирование инфор­мации).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Усвоить элементарные навыки алгоритмической культуры мышления.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Развивать умения выявлять свойства в объектах, называть их, обобщать объекты по их свойствам, объяснять сходства и различия объектов, обосновывать свои рассуждения.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Развивать познавательные процессы, мыслительные операции.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Воспитывать самостоятельность, инициативу, настойчивость в достижении цели.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Развивать творческие способности, воображение, фантазию, способности к моделированию и конструированию.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Развивать речь.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Успешно овладеть основами математики.</a:t>
            </a:r>
          </a:p>
        </p:txBody>
      </p:sp>
    </p:spTree>
    <p:extLst>
      <p:ext uri="{BB962C8B-B14F-4D97-AF65-F5344CB8AC3E}">
        <p14:creationId xmlns:p14="http://schemas.microsoft.com/office/powerpoint/2010/main" val="35666889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2612821-3D02-672C-BABE-B7CCAFBD6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47050"/>
            <a:ext cx="6194077" cy="6194077"/>
          </a:xfrm>
        </p:spPr>
      </p:pic>
    </p:spTree>
    <p:extLst>
      <p:ext uri="{BB962C8B-B14F-4D97-AF65-F5344CB8AC3E}">
        <p14:creationId xmlns:p14="http://schemas.microsoft.com/office/powerpoint/2010/main" val="39860826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94C8CAE-22CD-B428-647F-A60626795F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795" y="988268"/>
            <a:ext cx="5546005" cy="5546005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1DBE5CD-49D7-94B3-1A38-6DCD4CAF9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8328"/>
            <a:ext cx="3394720" cy="4314808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>
                <a:solidFill>
                  <a:schemeClr val="tx1"/>
                </a:solidFill>
              </a:rPr>
              <a:t>Игра: «Помоги совенку»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необходимо провести совёнка к лисичке, не касаясь фигур </a:t>
            </a:r>
            <a:r>
              <a:rPr lang="ru-RU" sz="3600" dirty="0">
                <a:solidFill>
                  <a:schemeClr val="tx1"/>
                </a:solidFill>
              </a:rPr>
              <a:t>определенного цвета.</a:t>
            </a:r>
            <a:br>
              <a:rPr lang="ru-RU" sz="3600" dirty="0">
                <a:solidFill>
                  <a:schemeClr val="tx1"/>
                </a:solidFill>
              </a:rPr>
            </a:b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648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D752687-217B-D5D8-A446-35B296AD0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38" y="203524"/>
            <a:ext cx="6179194" cy="6179194"/>
          </a:xfrm>
        </p:spPr>
      </p:pic>
    </p:spTree>
    <p:extLst>
      <p:ext uri="{BB962C8B-B14F-4D97-AF65-F5344CB8AC3E}">
        <p14:creationId xmlns:p14="http://schemas.microsoft.com/office/powerpoint/2010/main" val="7025038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9C3E9E5-BCCF-37C1-AF68-87FAA16D4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034884"/>
            <a:ext cx="4536504" cy="6048674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C0531-FD4B-B0EF-6E8E-666EEE195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331" y="414985"/>
            <a:ext cx="6203032" cy="322296"/>
          </a:xfrm>
        </p:spPr>
        <p:txBody>
          <a:bodyPr>
            <a:normAutofit fontScale="90000"/>
          </a:bodyPr>
          <a:lstStyle/>
          <a:p>
            <a:r>
              <a:rPr lang="ru-RU" dirty="0"/>
              <a:t>Февраль, март</a:t>
            </a:r>
          </a:p>
        </p:txBody>
      </p:sp>
    </p:spTree>
    <p:extLst>
      <p:ext uri="{BB962C8B-B14F-4D97-AF65-F5344CB8AC3E}">
        <p14:creationId xmlns:p14="http://schemas.microsoft.com/office/powerpoint/2010/main" val="18279905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B99A86-9992-1BE7-3586-2EF091832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620688"/>
            <a:ext cx="4592544" cy="6123394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1DBA451-9F19-858D-92EB-AF273E178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887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581F17B-BB0F-AE7F-E1A3-F1045823C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035" y="1341438"/>
            <a:ext cx="3900189" cy="5200253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DCDE8C9-2BE9-A0EC-3F3A-D23B2AEFE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Игра-найди сходство и различие.</a:t>
            </a:r>
          </a:p>
        </p:txBody>
      </p:sp>
    </p:spTree>
    <p:extLst>
      <p:ext uri="{BB962C8B-B14F-4D97-AF65-F5344CB8AC3E}">
        <p14:creationId xmlns:p14="http://schemas.microsoft.com/office/powerpoint/2010/main" val="35290216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FC9BBE6-4DB8-E4E8-331D-48835E970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759" y="1700808"/>
            <a:ext cx="4034482" cy="5379311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5078BCE-09F0-C3E7-7170-77CA5128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АПРЕЛЬ</a:t>
            </a:r>
            <a:br>
              <a:rPr lang="ru-RU" dirty="0"/>
            </a:br>
            <a:r>
              <a:rPr lang="ru-RU" dirty="0"/>
              <a:t>Создай ряд</a:t>
            </a:r>
          </a:p>
        </p:txBody>
      </p:sp>
    </p:spTree>
    <p:extLst>
      <p:ext uri="{BB962C8B-B14F-4D97-AF65-F5344CB8AC3E}">
        <p14:creationId xmlns:p14="http://schemas.microsoft.com/office/powerpoint/2010/main" val="24556212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42EDF49-9CC2-4FC4-D045-441BE057F8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44590"/>
            <a:ext cx="4034482" cy="5379311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92B95B2-88A3-C794-27FE-5EF81A442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4807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1504ACA-C2E0-5D29-AE76-C64884BC6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Космическое путешествие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F245E163-2525-5587-93C7-B59DFE283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90910"/>
            <a:ext cx="3602434" cy="4803247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681308C-71F9-9DE0-37EC-4E6404DBAD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82" y="1352582"/>
            <a:ext cx="3875318" cy="516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998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08A3808-0735-3BCC-8394-1985FFEBE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238" y="1700212"/>
            <a:ext cx="3780866" cy="5041155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3EE03F3-B1CB-0F3A-3271-3E01B80D0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МАЙ</a:t>
            </a:r>
            <a:br>
              <a:rPr lang="ru-RU" dirty="0"/>
            </a:br>
            <a:r>
              <a:rPr lang="ru-RU" dirty="0"/>
              <a:t>Узор по замыслу</a:t>
            </a:r>
          </a:p>
        </p:txBody>
      </p:sp>
    </p:spTree>
    <p:extLst>
      <p:ext uri="{BB962C8B-B14F-4D97-AF65-F5344CB8AC3E}">
        <p14:creationId xmlns:p14="http://schemas.microsoft.com/office/powerpoint/2010/main" val="40378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tatic12.insales.ru/images/products/1/2506/26536394/newDSC050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354" y="1484784"/>
            <a:ext cx="575131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-603448"/>
            <a:ext cx="8712968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ФОРМЫ ОРГАНИЗАЦИИ РАБОТЫ С ЛОГИЧЕСКИМИ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БЛОКАМИ ДЬЕНЕША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Занятия (комплексные, интегрированные), обеспечивающие наглядность, системность и доступность, смену деятельности.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Совместная и самостоятельная игровая деятельность (дидактические игры, настольно-печатные, подвижные, сюжетно-ролевые игры).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в подвижных играх (предметные ориентиры, обозначения домиков, дорожек, лабиринтов);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как настольно-печатные (изготовить карты к играм “Рассели жильцов”, “Найди место фигуре”);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в сюжетно-ролевых играх: “Магазин” - деньги обозначаются блоками. “Почта” - адрес на доме обозначается кодовыми карточками. Аналогично, “Поезд” - билеты, места.</a:t>
            </a:r>
          </a:p>
        </p:txBody>
      </p:sp>
    </p:spTree>
    <p:extLst>
      <p:ext uri="{BB962C8B-B14F-4D97-AF65-F5344CB8AC3E}">
        <p14:creationId xmlns:p14="http://schemas.microsoft.com/office/powerpoint/2010/main" val="14614264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7570A23-C530-E2B4-583E-949E0F073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751" y="1289829"/>
            <a:ext cx="4178498" cy="5571332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D3255AA-AB7A-25C6-AA8E-FD4DC6A04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Пожарная машина из </a:t>
            </a:r>
            <a:r>
              <a:rPr lang="ru-RU" dirty="0"/>
              <a:t>блоков</a:t>
            </a:r>
          </a:p>
        </p:txBody>
      </p:sp>
    </p:spTree>
    <p:extLst>
      <p:ext uri="{BB962C8B-B14F-4D97-AF65-F5344CB8AC3E}">
        <p14:creationId xmlns:p14="http://schemas.microsoft.com/office/powerpoint/2010/main" val="3778194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9058"/>
            <a:ext cx="6768752" cy="504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60648"/>
            <a:ext cx="84969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Прежде чем приступить к играм и упражнениям, надо предоставить детям возможность самостоятельно познакомиться с логическими блоками. В процессе разнообразных манипуляций с блоками дети установят, что они имеют различную форму, цвет, размер, толщину.   Дети сначала осваивают умения выявлять в предметах :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-одно свойство (цвет, форму, размер, толщину), сравнивать, классифицировать и обобщать предметы по каждому из этих свойств.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-сразу по двум свойствам (цвету и форме, форме и размеру, размеру и толщине и т. д.),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-по трем (цвету, форме и размеру; форме, размеру и толщине; цвету, размеру и толщине)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-по четырем свойствам (цвету, форме, размеру и толщине).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При этом в одном и том же упражнении легко можно менять степень сложности задания с учетом возможностей детей.</a:t>
            </a:r>
          </a:p>
        </p:txBody>
      </p:sp>
    </p:spTree>
    <p:extLst>
      <p:ext uri="{BB962C8B-B14F-4D97-AF65-F5344CB8AC3E}">
        <p14:creationId xmlns:p14="http://schemas.microsoft.com/office/powerpoint/2010/main" val="2242230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tatic12.insales.ru/images/products/1/2506/26536394/newDSC050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35983"/>
            <a:ext cx="5593802" cy="371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692696"/>
            <a:ext cx="86409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Для детей 3-4 лет блоки являются эталонами формы и цвета. Для них подойдут следующие упражнения: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Найди все фигуры такого же цвета(формы).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Найди такую же фигуру по форме (или по размеру).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“Выложи дорожку”. Ребенку предлагают выложить дорожку так, чтобы рядом оказались фигуры одного цвета, или рядом оказались фигуры разной формы (одного размера и т.д., варианты по усмотрению) Выкладывать дорожки можно с опорой на схему(ориентация на один и два признака)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“Что изменилось”. Перед детьми выкладывают 3-5 фигур. Затем предлагают детям запомнить фигуры и закрыть глаза. Воспитатель убирает одну фигуру и предлагает детям ответить, что изменилось. Можно не убирать фигуру, а поменять местами или одну убрать, а другую добавить.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“Третий лишний”. Выложите 3 фигуры, 2 из которых объединены одним признаком. Попросите ребенка ответить и объяснить, какая фигура лишняя.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“Волшебный мешочек”. Все фигуры сложите в мешочек и предложите малышу выбрать все круглые (квадратные, треугольные) фигуры.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“Опиши”. Сложите все фигурки в мешок, предложите ребенку вытащить любую и описать ее, называю форму, цвет и размер. 8. “Чередование”. Выкладывание цепочки (последовательности): красная, желтая – круглая, прямоугольная – большая, маленькая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т.д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“Найди пару”. Каждой большой фигурке нужно найти в пару маленькую.</a:t>
            </a:r>
          </a:p>
        </p:txBody>
      </p:sp>
    </p:spTree>
    <p:extLst>
      <p:ext uri="{BB962C8B-B14F-4D97-AF65-F5344CB8AC3E}">
        <p14:creationId xmlns:p14="http://schemas.microsoft.com/office/powerpoint/2010/main" val="1073189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cf.ppt-online.org/files/slide/d/dvDiEXCONshMIB2nQa4wHeFurfAPmJxk5TLqyV/slid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36912"/>
            <a:ext cx="6768752" cy="393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48680"/>
            <a:ext cx="828092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Для старших дошкольников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Для игр с детьми старшего возраста понадобятся карточки-символы. Для каждого ребенка понадобятся карточки: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для обозначения формы: круг, квадрат, треугольник, прямоугольник;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 обозначением цвета : кляксы красная, синяя, желтая;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для обозначения размера: большая фигура обозначается домиком с окошком, а домик без окошка – маленькая фигура;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для обозначения толщины: толстый и худой человечек.</a:t>
            </a:r>
          </a:p>
        </p:txBody>
      </p:sp>
    </p:spTree>
    <p:extLst>
      <p:ext uri="{BB962C8B-B14F-4D97-AF65-F5344CB8AC3E}">
        <p14:creationId xmlns:p14="http://schemas.microsoft.com/office/powerpoint/2010/main" val="3801831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49694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Второй набор карточек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отрицаний: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те же карточки, но знаки перечеркнуты. Например: красная клякса перечеркнутая означает, что фигурка не красная. А значит она может быть синей или желтой. Перечеркнутый треугольник означает не треугольную фигурку ( квадратную, круглую или прямоугольную).</a:t>
            </a:r>
          </a:p>
        </p:txBody>
      </p:sp>
      <p:pic>
        <p:nvPicPr>
          <p:cNvPr id="8194" name="Picture 2" descr="https://arhivurokov.ru/kopilka/up/html/2017/04/15/k_58f24f6bbeb58/img_user_file_58f24f6c43970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35770"/>
            <a:ext cx="7344816" cy="488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0719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870</TotalTime>
  <Words>1221</Words>
  <Application>Microsoft Office PowerPoint</Application>
  <PresentationFormat>Экран (4:3)</PresentationFormat>
  <Paragraphs>114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6" baseType="lpstr">
      <vt:lpstr>Calibri</vt:lpstr>
      <vt:lpstr>Candara</vt:lpstr>
      <vt:lpstr>Symbol</vt:lpstr>
      <vt:lpstr>Times New Roman</vt:lpstr>
      <vt:lpstr>Wingdings</vt:lpstr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СРЕДНЯЯ ГРУППА Фотоотчет 09.21-12.21</vt:lpstr>
      <vt:lpstr>Презентация PowerPoint</vt:lpstr>
      <vt:lpstr>Игра «Разложи фигуры по образцу»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«Клоун»</vt:lpstr>
      <vt:lpstr>Игра «Посчитай сколько кругов каждого цвета»</vt:lpstr>
      <vt:lpstr>Игра «Послушай и покажи»</vt:lpstr>
      <vt:lpstr>«3 признака»</vt:lpstr>
      <vt:lpstr>Презентация PowerPoint</vt:lpstr>
      <vt:lpstr>СТАРШАЯ ГРУППА СЕНТЯБРЬ 2022</vt:lpstr>
      <vt:lpstr>Игра «По контуру»</vt:lpstr>
      <vt:lpstr>НОЯБРЬ 2022 Игра «Что объединяет?. Обручи».</vt:lpstr>
      <vt:lpstr>Игра «Внутри. Вне».</vt:lpstr>
      <vt:lpstr>Игра «Измени 1 признак»</vt:lpstr>
      <vt:lpstr>Игра «Измени 1 признак».</vt:lpstr>
      <vt:lpstr>ЯНВАРЬ .«Где спряталась картинка?» Цель – Развитие логического мышления, умения кодировать информацию о свойствах предметов с помощью знаков – символов и декодировать ее. </vt:lpstr>
      <vt:lpstr>Презентация PowerPoint</vt:lpstr>
      <vt:lpstr>Игра: «Помоги совенку» необходимо провести совёнка к лисичке, не касаясь фигур определенного цвета. </vt:lpstr>
      <vt:lpstr>Презентация PowerPoint</vt:lpstr>
      <vt:lpstr>Февраль, март</vt:lpstr>
      <vt:lpstr>Презентация PowerPoint</vt:lpstr>
      <vt:lpstr>Игра-найди сходство и различие.</vt:lpstr>
      <vt:lpstr>АПРЕЛЬ Создай ряд</vt:lpstr>
      <vt:lpstr>Презентация PowerPoint</vt:lpstr>
      <vt:lpstr>Космическое путешествие</vt:lpstr>
      <vt:lpstr>МАЙ Узор по замыслу</vt:lpstr>
      <vt:lpstr>Пожарная машина из блоков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Пользователь</cp:lastModifiedBy>
  <cp:revision>27</cp:revision>
  <dcterms:created xsi:type="dcterms:W3CDTF">2018-05-23T09:47:06Z</dcterms:created>
  <dcterms:modified xsi:type="dcterms:W3CDTF">2023-05-19T09:11:01Z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532230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