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3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3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43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8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23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3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3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9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5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2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4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03E4-252D-4BA8-A546-731FD9E25F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7DAE67-29C3-4BEA-B0BC-D7AE7F92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2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мастер класса изготовления оригами </a:t>
            </a:r>
            <a:br>
              <a:rPr lang="ru-RU" dirty="0"/>
            </a:br>
            <a:r>
              <a:rPr lang="ru-RU" dirty="0"/>
              <a:t>«овощ -морковь»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27517" y="3878083"/>
            <a:ext cx="9144000" cy="1655762"/>
          </a:xfrm>
        </p:spPr>
        <p:txBody>
          <a:bodyPr/>
          <a:lstStyle/>
          <a:p>
            <a:r>
              <a:rPr lang="ru-RU" dirty="0"/>
              <a:t>Подготовили и провели воспитатели старшей группы «Совята»:</a:t>
            </a:r>
          </a:p>
          <a:p>
            <a:pPr algn="ctr"/>
            <a:r>
              <a:rPr lang="ru-RU" dirty="0"/>
              <a:t>Коновал В. В. </a:t>
            </a:r>
          </a:p>
          <a:p>
            <a:pPr algn="ctr"/>
            <a:r>
              <a:rPr lang="ru-RU" dirty="0" err="1"/>
              <a:t>Оганисян</a:t>
            </a:r>
            <a:r>
              <a:rPr lang="ru-RU" dirty="0"/>
              <a:t> Н. А.</a:t>
            </a:r>
          </a:p>
        </p:txBody>
      </p:sp>
      <p:pic>
        <p:nvPicPr>
          <p:cNvPr id="1026" name="Picture 2" descr="Корзинка с овощами. Оформительский и дидактический набор. 64 картинки  (ламинированный) (Цветкова Т. В.) - купить с доставкой | Майшо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30" y="4517366"/>
            <a:ext cx="1849992" cy="20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4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6506" y="345057"/>
            <a:ext cx="7479102" cy="571068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преддверии недели ЗОЖ в старшей группе проведена предварительная работа. Беседа о витаминах подкреплена мастер классом- изготовлением моркови из бумаги.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морковке и в яблоке,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горстке малины,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повсюду чудесные есть витамины.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Они защищают от всяких болезней,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чем больше их в пище,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тем пища полезней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769743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752491" cy="6844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25" y="451925"/>
            <a:ext cx="3280287" cy="60065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635" y="362495"/>
            <a:ext cx="32956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0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38"/>
            <a:ext cx="3419475" cy="6067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7" y="285211"/>
            <a:ext cx="3333750" cy="6067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0" y="285211"/>
            <a:ext cx="32956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7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01" y="22331"/>
            <a:ext cx="3726611" cy="6835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212" y="0"/>
            <a:ext cx="3689141" cy="67282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562"/>
            <a:ext cx="3866701" cy="69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53487" cy="700027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56" y="0"/>
            <a:ext cx="6573387" cy="65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6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92" y="0"/>
            <a:ext cx="5989608" cy="598960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914"/>
            <a:ext cx="5848709" cy="58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9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04" y="0"/>
            <a:ext cx="5920596" cy="592059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5358" cy="59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4475" cy="69126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21" y="0"/>
            <a:ext cx="444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243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95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Презентация мастер класса изготовления оригами  «овощ -морковь»</vt:lpstr>
      <vt:lpstr>В преддверии недели ЗОЖ в старшей группе проведена предварительная работа. Беседа о витаминах подкреплена мастер классом- изготовлением моркови из бумаги.  В морковке и в яблоке,  в горстке малины,  повсюду чудесные есть витамины.  Они защищают от всяких болезней,  чем больше их в пище,  тем пища полезней.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5</cp:revision>
  <dcterms:created xsi:type="dcterms:W3CDTF">2022-10-12T17:07:17Z</dcterms:created>
  <dcterms:modified xsi:type="dcterms:W3CDTF">2022-10-13T09:54:35Z</dcterms:modified>
</cp:coreProperties>
</file>