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2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2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5151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16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5251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60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21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4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1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2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0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6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9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5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5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A4458-8877-435F-8CA0-DC79BC89C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940904"/>
            <a:ext cx="8915399" cy="28071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для ДОУ «Умные мячики» (кружок)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196AA7-00F8-43A6-82CA-1929702AD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10101837" cy="2807167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algn="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Адресат программы: 4 – 7 лет 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 программы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Оганисян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Наринэ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Артуровна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 Вера Владимировна 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1 год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53983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6A62F6-E99B-47C2-B27A-3E39EC76D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383" y="2932692"/>
            <a:ext cx="5533610" cy="374332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4E5608-9970-45D4-9022-72FFB2D266F4}"/>
              </a:ext>
            </a:extLst>
          </p:cNvPr>
          <p:cNvSpPr/>
          <p:nvPr/>
        </p:nvSpPr>
        <p:spPr>
          <a:xfrm>
            <a:off x="1948071" y="255036"/>
            <a:ext cx="97403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рекомендуется детям от 4 до 7 лет.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упражнения можно использовать, как специально организованные занятия, а можно использовать, как динамические паузы. Эти упражнения могут использовать учителя, воспитатели без участия какого-либо специалиста. Упражнения можно использовать на прогулке, в группе, на улице, в любом пространстве. </a:t>
            </a:r>
          </a:p>
        </p:txBody>
      </p:sp>
    </p:spTree>
    <p:extLst>
      <p:ext uri="{BB962C8B-B14F-4D97-AF65-F5344CB8AC3E}">
        <p14:creationId xmlns:p14="http://schemas.microsoft.com/office/powerpoint/2010/main" val="5561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4E5608-9970-45D4-9022-72FFB2D266F4}"/>
              </a:ext>
            </a:extLst>
          </p:cNvPr>
          <p:cNvSpPr/>
          <p:nvPr/>
        </p:nvSpPr>
        <p:spPr>
          <a:xfrm>
            <a:off x="1948071" y="255036"/>
            <a:ext cx="97403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не только коррекционная, но и развивающая. Программа использует движение, комплекс в целом позволяет улучшить психомоторику (совокупность двигательных действий), направленную на развитие мелкой и крупной моторики, развитие координации движений, позволяет улучшить возможность слышать задачи, правильно и последовательно их реализовывать, вовремя переключаться с одного компонента задачи на другой, даёт возможность почувствовать свое тело. Все движения с мячиками активизируют детей, методика решает задачи эмоционально – волевой регуляции.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4A2078-324D-4A3C-A740-5589B80A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959" y="3750158"/>
            <a:ext cx="41243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4E5608-9970-45D4-9022-72FFB2D266F4}"/>
              </a:ext>
            </a:extLst>
          </p:cNvPr>
          <p:cNvSpPr/>
          <p:nvPr/>
        </p:nvSpPr>
        <p:spPr>
          <a:xfrm>
            <a:off x="1948071" y="255036"/>
            <a:ext cx="97403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позволяют активизировать межполушарные взаимодействия, приводят к гармонизации баланса жизненной энергии у человека и обладают оздоравливающим и антистрессорным эффектом, снижают утомляемость, повышают способность к произвольному контролю, улучшают мыслительную деятельность, память и внимание. 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эффективной оказалась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гимнастика у детей, т. к. пластичность детского мозга является благоприятной почвой для его развития. 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выполнения заданий дошкольник развивает кинетические, пространственные, зрительные функции, тренирует мелкую и крупную моторику. Учится контролировать движения, их ритм, темп, последовательность.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6390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4E5608-9970-45D4-9022-72FFB2D266F4}"/>
              </a:ext>
            </a:extLst>
          </p:cNvPr>
          <p:cNvSpPr/>
          <p:nvPr/>
        </p:nvSpPr>
        <p:spPr>
          <a:xfrm>
            <a:off x="1577008" y="255036"/>
            <a:ext cx="102041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дошкольников, прошедшие программу «Умные мячики», произошли следующие изменения: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улучшились когнитивные функции;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повысилась успеваемость;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снизилась импульсивность;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улучшилась координация;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повысилась концентрация внимания;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увеличился объем памяти и т.д.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2EFB67-246D-4B58-AECF-5F2A78EFD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02024"/>
            <a:ext cx="5592418" cy="3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89CCB4-893D-415B-B389-6E18A5E18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9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CAF392-A9B3-4164-B067-95BA20EA2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2"/>
            <a:ext cx="6858000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6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0</TotalTime>
  <Words>307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Легкий дым</vt:lpstr>
      <vt:lpstr>Образовательная программа для ДОУ «Умные мячики» (кружок)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2023-09-04T04:30:21Z</dcterms:created>
  <dcterms:modified xsi:type="dcterms:W3CDTF">2023-09-04T10:06:16Z</dcterms:modified>
</cp:coreProperties>
</file>