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6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7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4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6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8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5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1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0D3937-FDC1-4028-BB45-DA052CD0D5F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8D2DD4-E4DD-44E9-8274-52397F990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3" y="465512"/>
            <a:ext cx="4946072" cy="5868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0531" y="1197033"/>
            <a:ext cx="52287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«Совята»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</a:p>
          <a:p>
            <a:pPr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клуб 12 Мая </a:t>
            </a:r>
            <a:b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Семейный клуб.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данного семейного клуба- международный день семей.  Этот праздник отмечается ежегодно 15, мая начиная с 1994г. Международный день семьи- торжество посвященное семьям. Это всенародный праздник, который отмечают во многих семьях. Его цель: привлечь внимание общественности к необходимости укрепления семейных ценностей.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 любовь и верность,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ним добавить чувство- нежность,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умножить на года,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4243647" cy="3686695"/>
          </a:xfrm>
        </p:spPr>
        <p:txBody>
          <a:bodyPr/>
          <a:lstStyle/>
          <a:p>
            <a:r>
              <a:rPr lang="ru-RU" dirty="0" smtClean="0"/>
              <a:t>В рамках международного дня семьи родителям и детям было предложено придумать и нарисовать совместными усилиями эмблему своей семьи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3" y="246404"/>
            <a:ext cx="4605251" cy="63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057400"/>
            <a:ext cx="4667596" cy="3961015"/>
          </a:xfrm>
        </p:spPr>
        <p:txBody>
          <a:bodyPr/>
          <a:lstStyle/>
          <a:p>
            <a:r>
              <a:rPr lang="ru-RU" dirty="0" smtClean="0"/>
              <a:t>Творческий процесс был очень увлекательным, а совместная деятельность объединяла детей и родителей.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25" y="232217"/>
            <a:ext cx="4603493" cy="645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057400"/>
            <a:ext cx="4384964" cy="3645131"/>
          </a:xfrm>
        </p:spPr>
        <p:txBody>
          <a:bodyPr/>
          <a:lstStyle/>
          <a:p>
            <a:r>
              <a:rPr lang="ru-RU" dirty="0" smtClean="0"/>
              <a:t>Каждая семья изобразив свою эмблему  рассказала о значении символов на рисунке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54" y="249381"/>
            <a:ext cx="4529916" cy="63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06" y="244877"/>
            <a:ext cx="6495443" cy="64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3157" y="2095836"/>
            <a:ext cx="4231178" cy="3598383"/>
          </a:xfrm>
        </p:spPr>
        <p:txBody>
          <a:bodyPr/>
          <a:lstStyle/>
          <a:p>
            <a:r>
              <a:rPr lang="ru-RU" dirty="0" smtClean="0"/>
              <a:t>В завершении мероприятия воспитатели прочитали стихи о семье и угостили всех присутствующих </a:t>
            </a:r>
            <a:r>
              <a:rPr lang="ru-RU" dirty="0" err="1" smtClean="0"/>
              <a:t>вкусняшками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5" y="479724"/>
            <a:ext cx="3200401" cy="5324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81" y="421535"/>
            <a:ext cx="4194934" cy="5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уб">
  <a:themeElements>
    <a:clrScheme name="Другая 3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7030A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луб" id="{EDD8B781-937E-49F5-862A-ED9E0AD579ED}" vid="{D30ED0B1-A3F4-447A-BFAF-76D7DCED25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клуб</Template>
  <TotalTime>63</TotalTime>
  <Words>125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клуб</vt:lpstr>
      <vt:lpstr>Презентация PowerPoint</vt:lpstr>
      <vt:lpstr>Семейный клуб.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2022-05-20T12:25:49Z</dcterms:created>
  <dcterms:modified xsi:type="dcterms:W3CDTF">2022-05-20T13:29:23Z</dcterms:modified>
</cp:coreProperties>
</file>