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60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0D96B86-04E5-4B1C-A9F3-DD1CECFABD7B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7D98F8-FEC7-40C7-AC60-280F4D6098D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825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6B86-04E5-4B1C-A9F3-DD1CECFABD7B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98F8-FEC7-40C7-AC60-280F4D609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13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6B86-04E5-4B1C-A9F3-DD1CECFABD7B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98F8-FEC7-40C7-AC60-280F4D609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18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6B86-04E5-4B1C-A9F3-DD1CECFABD7B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98F8-FEC7-40C7-AC60-280F4D609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42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6B86-04E5-4B1C-A9F3-DD1CECFABD7B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98F8-FEC7-40C7-AC60-280F4D6098D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992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6B86-04E5-4B1C-A9F3-DD1CECFABD7B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98F8-FEC7-40C7-AC60-280F4D609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732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6B86-04E5-4B1C-A9F3-DD1CECFABD7B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98F8-FEC7-40C7-AC60-280F4D609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74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6B86-04E5-4B1C-A9F3-DD1CECFABD7B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98F8-FEC7-40C7-AC60-280F4D609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02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6B86-04E5-4B1C-A9F3-DD1CECFABD7B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98F8-FEC7-40C7-AC60-280F4D609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724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6B86-04E5-4B1C-A9F3-DD1CECFABD7B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98F8-FEC7-40C7-AC60-280F4D609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852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6B86-04E5-4B1C-A9F3-DD1CECFABD7B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98F8-FEC7-40C7-AC60-280F4D609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84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0D96B86-04E5-4B1C-A9F3-DD1CECFABD7B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B7D98F8-FEC7-40C7-AC60-280F4D609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0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743" y="465512"/>
            <a:ext cx="4946072" cy="58687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0531" y="1197033"/>
            <a:ext cx="52287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«Совята»</a:t>
            </a:r>
          </a:p>
          <a:p>
            <a:pPr algn="ctr"/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</a:p>
          <a:p>
            <a:pPr algn="ctr"/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клуб 23 декабря </a:t>
            </a:r>
            <a:b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70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Семейный клуб.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преддверии новогодних праздников большую актуальность имеет тема- « Праздничные игры и развлечения». Новый год- это всеми любимый праздник, несущий радость и волшебство. Новогодние игры для детей могут быть самые разные, главное, чтобы они были интересными и веселыми. В свою очередь, для родителей важно создать праздничную атмосферу, которая запомнится детям надолго, а чтобы у них все получилось мы познакомили их с некоторыми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интересными играми.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22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1275" y="704850"/>
            <a:ext cx="4624596" cy="5391150"/>
          </a:xfrm>
        </p:spPr>
        <p:txBody>
          <a:bodyPr/>
          <a:lstStyle/>
          <a:p>
            <a:r>
              <a:rPr lang="ru-RU" dirty="0" smtClean="0"/>
              <a:t>Приятным сюрпризом при встрече была игра «волшебный мешочек» с радостными, трогательными новогодними пожеланиями. </a:t>
            </a:r>
          </a:p>
          <a:p>
            <a:r>
              <a:rPr lang="ru-RU" dirty="0" smtClean="0"/>
              <a:t>Также родители с детьми с удовольствием вспомнили стихи и песни о зиме и новом годе.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7649"/>
            <a:ext cx="5057775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09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316" y="305214"/>
            <a:ext cx="4073166" cy="59225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89" y="305214"/>
            <a:ext cx="4382203" cy="5922521"/>
          </a:xfrm>
          <a:prstGeom prst="rect">
            <a:avLst/>
          </a:prstGeom>
        </p:spPr>
      </p:pic>
      <p:pic>
        <p:nvPicPr>
          <p:cNvPr id="2050" name="Picture 2" descr="Картинка веселая елочка (38 фото) » Юмор, позитив и много смешных картин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-1"/>
            <a:ext cx="4814141" cy="56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79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4674" y="609601"/>
            <a:ext cx="4619625" cy="5772150"/>
          </a:xfrm>
        </p:spPr>
        <p:txBody>
          <a:bodyPr/>
          <a:lstStyle/>
          <a:p>
            <a:r>
              <a:rPr lang="ru-RU" dirty="0" smtClean="0"/>
              <a:t>Хороводная игра «Мы большой построим дом», ее цель- коммуникация детей и родителей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" y="228600"/>
            <a:ext cx="63627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89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3712" y="447676"/>
            <a:ext cx="4967287" cy="6005512"/>
          </a:xfrm>
        </p:spPr>
        <p:txBody>
          <a:bodyPr/>
          <a:lstStyle/>
          <a:p>
            <a:r>
              <a:rPr lang="ru-RU" dirty="0" smtClean="0"/>
              <a:t>Игра «Объясни без слов». Цель игры: на родителей одевается маска животного, которую они не видят. Дети не произнося ни слова, изображая повадки животных должны объяснить родителям, что это за животное.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74279"/>
            <a:ext cx="6577012" cy="61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92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4772024"/>
            <a:ext cx="11449050" cy="1647826"/>
          </a:xfrm>
        </p:spPr>
        <p:txBody>
          <a:bodyPr/>
          <a:lstStyle/>
          <a:p>
            <a:r>
              <a:rPr lang="ru-RU" dirty="0" smtClean="0"/>
              <a:t>По аналогии с предыдущей игрой дети должны перечислить, как можно больше определений характеризующих животное-маску. Игра нацелена на речевое развитие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64754"/>
            <a:ext cx="8691771" cy="43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73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р гр семейный клуб">
  <a:themeElements>
    <a:clrScheme name="Другая 3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7030A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ср гр семейный клуб" id="{56439C47-7530-4AD2-91FD-294285CD6A6D}" vid="{B5ECF050-F764-4221-B3B1-3FCB1B6711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ср гр семейный клуб</Template>
  <TotalTime>54</TotalTime>
  <Words>194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Corbel</vt:lpstr>
      <vt:lpstr>Times New Roman</vt:lpstr>
      <vt:lpstr>ср гр семейный клуб</vt:lpstr>
      <vt:lpstr>Презентация PowerPoint</vt:lpstr>
      <vt:lpstr>Семейный клуб.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7</cp:revision>
  <dcterms:created xsi:type="dcterms:W3CDTF">2022-12-23T18:02:25Z</dcterms:created>
  <dcterms:modified xsi:type="dcterms:W3CDTF">2022-12-23T18:57:28Z</dcterms:modified>
</cp:coreProperties>
</file>