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2" r:id="rId4"/>
    <p:sldId id="261" r:id="rId5"/>
    <p:sldId id="259" r:id="rId6"/>
    <p:sldId id="260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5C99E52-2D97-4913-93B2-1B6B35D7AB90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2DE885-8E11-4DD0-84F4-E27DBE3B057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19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E52-2D97-4913-93B2-1B6B35D7AB90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E885-8E11-4DD0-84F4-E27DBE3B0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78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E52-2D97-4913-93B2-1B6B35D7AB90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E885-8E11-4DD0-84F4-E27DBE3B0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26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E52-2D97-4913-93B2-1B6B35D7AB90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E885-8E11-4DD0-84F4-E27DBE3B0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59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E52-2D97-4913-93B2-1B6B35D7AB90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E885-8E11-4DD0-84F4-E27DBE3B057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37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E52-2D97-4913-93B2-1B6B35D7AB90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E885-8E11-4DD0-84F4-E27DBE3B0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9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E52-2D97-4913-93B2-1B6B35D7AB90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E885-8E11-4DD0-84F4-E27DBE3B0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85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E52-2D97-4913-93B2-1B6B35D7AB90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E885-8E11-4DD0-84F4-E27DBE3B0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00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E52-2D97-4913-93B2-1B6B35D7AB90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E885-8E11-4DD0-84F4-E27DBE3B0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24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E52-2D97-4913-93B2-1B6B35D7AB90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E885-8E11-4DD0-84F4-E27DBE3B0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92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E52-2D97-4913-93B2-1B6B35D7AB90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E885-8E11-4DD0-84F4-E27DBE3B0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60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5C99E52-2D97-4913-93B2-1B6B35D7AB90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22DE885-8E11-4DD0-84F4-E27DBE3B0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4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333" y="1197033"/>
            <a:ext cx="61506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 </a:t>
            </a:r>
            <a:r>
              <a:rPr 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«Совята»</a:t>
            </a:r>
          </a:p>
          <a:p>
            <a:pPr algn="ctr"/>
            <a:r>
              <a:rPr 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2023г.</a:t>
            </a:r>
          </a:p>
          <a:p>
            <a:pPr algn="ctr"/>
            <a:r>
              <a:rPr 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клуб </a:t>
            </a:r>
            <a:r>
              <a:rPr 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 декабря.</a:t>
            </a:r>
            <a:r>
              <a:rPr 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Цветные совы | Фото большого размера и векторный клипарт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67" y="539151"/>
            <a:ext cx="4804913" cy="553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00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057400"/>
            <a:ext cx="4943475" cy="3862387"/>
          </a:xfrm>
        </p:spPr>
        <p:txBody>
          <a:bodyPr>
            <a:normAutofit fontScale="92500"/>
          </a:bodyPr>
          <a:lstStyle/>
          <a:p>
            <a:r>
              <a:rPr lang="ru-RU" sz="3200" dirty="0" smtClean="0"/>
              <a:t>В преддверии новогодних праздников тон семейного клуба задавал музыкальный руководитель. Она управляла веселым  оркестром детей и родителей, который играл новогодние мелодии.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21" y="300139"/>
            <a:ext cx="4438650" cy="561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6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057400"/>
            <a:ext cx="5217796" cy="3629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Второй частью семейного клуба была творческая мастерская. Воспитатели подготовили материал для работ: клей, кисточки, диски, новогодние картинки.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796" y="439110"/>
            <a:ext cx="5078729" cy="59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057400"/>
            <a:ext cx="5372099" cy="40576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Из предложенных материалов родители с детьми создавали собственный дизайн новогодних шаров.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099" y="550972"/>
            <a:ext cx="4848226" cy="608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5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057400"/>
            <a:ext cx="5438775" cy="37909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Работы были выполнены в стиле «</a:t>
            </a:r>
            <a:r>
              <a:rPr lang="ru-RU" sz="3200" dirty="0" err="1" smtClean="0"/>
              <a:t>Декупаж</a:t>
            </a:r>
            <a:r>
              <a:rPr lang="ru-RU" sz="3200" dirty="0" smtClean="0"/>
              <a:t>».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556" y="293203"/>
            <a:ext cx="4650269" cy="630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9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1" y="2057399"/>
            <a:ext cx="4743450" cy="406717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Вот такие замечательные шары для новогодней елки получились у участников </a:t>
            </a:r>
            <a:r>
              <a:rPr lang="ru-RU" sz="3200" smtClean="0"/>
              <a:t>семейного клуба.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0" y="400049"/>
            <a:ext cx="4410075" cy="59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2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6374" y="1965961"/>
            <a:ext cx="4570095" cy="3406140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Тех, кто хорошо потрудился над изготовлением новогодних шаров ждали сладкие подарки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845" y="292041"/>
            <a:ext cx="4972050" cy="624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83242"/>
      </p:ext>
    </p:extLst>
  </p:cSld>
  <p:clrMapOvr>
    <a:masterClrMapping/>
  </p:clrMapOvr>
</p:sld>
</file>

<file path=ppt/theme/theme1.xml><?xml version="1.0" encoding="utf-8"?>
<a:theme xmlns:a="http://schemas.openxmlformats.org/drawingml/2006/main" name="ср гр семейный клуб">
  <a:themeElements>
    <a:clrScheme name="Другая 3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7030A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ср гр семейный клуб" id="{56439C47-7530-4AD2-91FD-294285CD6A6D}" vid="{B5ECF050-F764-4221-B3B1-3FCB1B6711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ср гр семейный клуб</Template>
  <TotalTime>18</TotalTime>
  <Words>104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Corbel</vt:lpstr>
      <vt:lpstr>Times New Roman</vt:lpstr>
      <vt:lpstr>ср гр семейный клуб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3</cp:revision>
  <dcterms:created xsi:type="dcterms:W3CDTF">2023-12-14T18:07:14Z</dcterms:created>
  <dcterms:modified xsi:type="dcterms:W3CDTF">2023-12-14T18:25:21Z</dcterms:modified>
</cp:coreProperties>
</file>