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CFFBEA-AE43-487B-BE3A-2BBF970D5CA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972B97B-B64D-473B-A775-99D1F2E89B5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8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BEA-AE43-487B-BE3A-2BBF970D5CA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97B-B64D-473B-A775-99D1F2E89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5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BEA-AE43-487B-BE3A-2BBF970D5CA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97B-B64D-473B-A775-99D1F2E89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2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BEA-AE43-487B-BE3A-2BBF970D5CA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97B-B64D-473B-A775-99D1F2E89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8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BEA-AE43-487B-BE3A-2BBF970D5CA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97B-B64D-473B-A775-99D1F2E89B5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14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BEA-AE43-487B-BE3A-2BBF970D5CA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97B-B64D-473B-A775-99D1F2E89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1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BEA-AE43-487B-BE3A-2BBF970D5CA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97B-B64D-473B-A775-99D1F2E89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BEA-AE43-487B-BE3A-2BBF970D5CA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97B-B64D-473B-A775-99D1F2E89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BEA-AE43-487B-BE3A-2BBF970D5CA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97B-B64D-473B-A775-99D1F2E89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BEA-AE43-487B-BE3A-2BBF970D5CA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97B-B64D-473B-A775-99D1F2E89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8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BEA-AE43-487B-BE3A-2BBF970D5CA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97B-B64D-473B-A775-99D1F2E89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4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8CFFBEA-AE43-487B-BE3A-2BBF970D5CA9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972B97B-B64D-473B-A775-99D1F2E89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4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8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 защитника Отечества.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Очередной сбор семейного клуба группы «Совята» состоялся 21 февраля. Он был посвящен Дню </a:t>
            </a:r>
            <a:r>
              <a:rPr lang="ru-RU" dirty="0"/>
              <a:t>з</a:t>
            </a:r>
            <a:r>
              <a:rPr lang="ru-RU" dirty="0" smtClean="0"/>
              <a:t>ащитника Отечества. В этот </a:t>
            </a:r>
            <a:r>
              <a:rPr lang="ru-RU" dirty="0" err="1" smtClean="0"/>
              <a:t>деньчествовали</a:t>
            </a:r>
            <a:r>
              <a:rPr lang="ru-RU" dirty="0" smtClean="0"/>
              <a:t> всех мужчин и мальчишек. На семейный клуб были приглашены  папы, дедушки, дяди и братья воспитанников группы. </a:t>
            </a:r>
          </a:p>
          <a:p>
            <a:r>
              <a:rPr lang="ru-RU" dirty="0" smtClean="0"/>
              <a:t>«Двадцать </a:t>
            </a:r>
            <a:r>
              <a:rPr lang="ru-RU" dirty="0"/>
              <a:t>третье февраля —</a:t>
            </a:r>
            <a:br>
              <a:rPr lang="ru-RU" dirty="0"/>
            </a:br>
            <a:r>
              <a:rPr lang="ru-RU" dirty="0"/>
              <a:t>Красный день календаря.</a:t>
            </a:r>
            <a:br>
              <a:rPr lang="ru-RU" dirty="0"/>
            </a:br>
            <a:r>
              <a:rPr lang="ru-RU" dirty="0"/>
              <a:t>Поздравляем всех мужчин</a:t>
            </a:r>
            <a:br>
              <a:rPr lang="ru-RU" dirty="0"/>
            </a:br>
            <a:r>
              <a:rPr lang="ru-RU" dirty="0"/>
              <a:t>И желаем счастья им</a:t>
            </a:r>
            <a:r>
              <a:rPr lang="ru-RU" dirty="0" smtClean="0"/>
              <a:t>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http://xn--d1abafrgaft.xn--p1ai/activities/voenno-patrioticheskaya-rabota/%D0%A0%D0%B8%D1%81%D1%83%D0%BD%D0%BE%D0%BA%2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35" y="3052762"/>
            <a:ext cx="3564098" cy="342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4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237825"/>
            <a:ext cx="4846320" cy="63794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856" y="518160"/>
            <a:ext cx="6005945" cy="4868488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Воспитатели поздравили мужчин  и мальчиков с праздником. </a:t>
            </a:r>
            <a:br>
              <a:rPr lang="ru-RU" dirty="0" smtClean="0"/>
            </a:br>
            <a:r>
              <a:rPr lang="ru-RU" dirty="0" smtClean="0"/>
              <a:t>Дети исполнили для гостей песню о </a:t>
            </a:r>
            <a:br>
              <a:rPr lang="ru-RU" dirty="0" smtClean="0"/>
            </a:br>
            <a:r>
              <a:rPr lang="ru-RU" dirty="0" smtClean="0"/>
              <a:t>солдатах.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23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5149735" cy="5757949"/>
          </a:xfrm>
        </p:spPr>
        <p:txBody>
          <a:bodyPr/>
          <a:lstStyle/>
          <a:p>
            <a:r>
              <a:rPr lang="ru-RU" dirty="0" smtClean="0"/>
              <a:t>Наши защитники прошли испытания. Первым из ник было «Проверяем мы силенки- папа, подними ребенка!!!»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15" y="248263"/>
            <a:ext cx="4727065" cy="63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2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4709160" cy="5658196"/>
          </a:xfrm>
        </p:spPr>
        <p:txBody>
          <a:bodyPr/>
          <a:lstStyle/>
          <a:p>
            <a:r>
              <a:rPr lang="ru-RU" dirty="0" smtClean="0"/>
              <a:t>Испытание на ловкость проходили и дети.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265041"/>
            <a:ext cx="4671161" cy="630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9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426155"/>
            <a:ext cx="5207924" cy="5999019"/>
          </a:xfrm>
        </p:spPr>
        <p:txBody>
          <a:bodyPr/>
          <a:lstStyle/>
          <a:p>
            <a:r>
              <a:rPr lang="ru-RU" dirty="0" smtClean="0"/>
              <a:t>Испытание на меткость проходили и дети и родители.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710" y="267652"/>
            <a:ext cx="4817730" cy="63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8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5374178" cy="5525193"/>
          </a:xfrm>
        </p:spPr>
        <p:txBody>
          <a:bodyPr/>
          <a:lstStyle/>
          <a:p>
            <a:r>
              <a:rPr lang="ru-RU" dirty="0" smtClean="0"/>
              <a:t>Каждый, кто в душе солдат, собрать сумеет автомат!!! </a:t>
            </a:r>
            <a:br>
              <a:rPr lang="ru-RU" dirty="0" smtClean="0"/>
            </a:br>
            <a:r>
              <a:rPr lang="ru-RU" dirty="0" smtClean="0"/>
              <a:t>Папы и дети собирали разрезные картинки автомата.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67872"/>
            <a:ext cx="4643214" cy="635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8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1" y="584662"/>
            <a:ext cx="6130636" cy="5633258"/>
          </a:xfrm>
        </p:spPr>
        <p:txBody>
          <a:bodyPr/>
          <a:lstStyle/>
          <a:p>
            <a:r>
              <a:rPr lang="ru-RU" dirty="0" smtClean="0"/>
              <a:t>В завершении праздника родителям были торжественно вручены грамоты и благодарности. Старания детей были вознаграждены </a:t>
            </a:r>
            <a:r>
              <a:rPr lang="ru-RU" smtClean="0"/>
              <a:t>шоколадными медальками.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433" y="257695"/>
            <a:ext cx="4704033" cy="62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1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72332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35</TotalTime>
  <Words>122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Corbel</vt:lpstr>
      <vt:lpstr>Базис</vt:lpstr>
      <vt:lpstr>Презентация PowerPoint</vt:lpstr>
      <vt:lpstr>День  защитника Отечества.</vt:lpstr>
      <vt:lpstr>Воспитатели поздравили мужчин  и мальчиков с праздником.  Дети исполнили для гостей песню о  солдатах.</vt:lpstr>
      <vt:lpstr>Наши защитники прошли испытания. Первым из ник было «Проверяем мы силенки- папа, подними ребенка!!!»</vt:lpstr>
      <vt:lpstr>Испытание на ловкость проходили и дети.</vt:lpstr>
      <vt:lpstr>Испытание на меткость проходили и дети и родители.</vt:lpstr>
      <vt:lpstr>Каждый, кто в душе солдат, собрать сумеет автомат!!!  Папы и дети собирали разрезные картинки автомата. </vt:lpstr>
      <vt:lpstr>В завершении праздника родителям были торжественно вручены грамоты и благодарности. Старания детей были вознаграждены шоколадными медальками.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</cp:revision>
  <dcterms:created xsi:type="dcterms:W3CDTF">2022-02-28T17:50:27Z</dcterms:created>
  <dcterms:modified xsi:type="dcterms:W3CDTF">2022-05-20T12:47:25Z</dcterms:modified>
</cp:coreProperties>
</file>